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424937" cy="650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353"/>
            <a:ext cx="7968870" cy="66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736"/>
            <a:ext cx="6704183" cy="654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213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Alex</cp:lastModifiedBy>
  <cp:revision>3</cp:revision>
  <dcterms:created xsi:type="dcterms:W3CDTF">2011-09-27T17:22:58Z</dcterms:created>
  <dcterms:modified xsi:type="dcterms:W3CDTF">2011-10-02T17:15:26Z</dcterms:modified>
</cp:coreProperties>
</file>