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-96" y="-7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260648"/>
            <a:ext cx="8424937" cy="6504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1719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1353"/>
            <a:ext cx="7968870" cy="6696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0750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3" y="1736"/>
            <a:ext cx="6704183" cy="654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8058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0"/>
            <a:ext cx="821365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5423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Экран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Мама</dc:creator>
  <cp:lastModifiedBy>Alex</cp:lastModifiedBy>
  <cp:revision>3</cp:revision>
  <dcterms:created xsi:type="dcterms:W3CDTF">2011-09-27T17:22:58Z</dcterms:created>
  <dcterms:modified xsi:type="dcterms:W3CDTF">2011-10-02T17:15:26Z</dcterms:modified>
</cp:coreProperties>
</file>