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4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44C2EE5-C87D-4CA7-A607-222D35F0BE99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0317B2-55A3-408C-8769-EB93366CDA9F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2EE5-C87D-4CA7-A607-222D35F0BE99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17B2-55A3-408C-8769-EB93366CDA9F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2EE5-C87D-4CA7-A607-222D35F0BE99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17B2-55A3-408C-8769-EB93366CDA9F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2EE5-C87D-4CA7-A607-222D35F0BE99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17B2-55A3-408C-8769-EB93366CDA9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2EE5-C87D-4CA7-A607-222D35F0BE99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17B2-55A3-408C-8769-EB93366CDA9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2EE5-C87D-4CA7-A607-222D35F0BE99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17B2-55A3-408C-8769-EB93366CDA9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2EE5-C87D-4CA7-A607-222D35F0BE99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17B2-55A3-408C-8769-EB93366CDA9F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2EE5-C87D-4CA7-A607-222D35F0BE99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17B2-55A3-408C-8769-EB93366CDA9F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2EE5-C87D-4CA7-A607-222D35F0BE99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17B2-55A3-408C-8769-EB93366CDA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2EE5-C87D-4CA7-A607-222D35F0BE99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17B2-55A3-408C-8769-EB93366CDA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2EE5-C87D-4CA7-A607-222D35F0BE99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17B2-55A3-408C-8769-EB93366CDA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44C2EE5-C87D-4CA7-A607-222D35F0BE99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40317B2-55A3-408C-8769-EB93366CDA9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908720"/>
            <a:ext cx="6777318" cy="1731982"/>
          </a:xfrm>
        </p:spPr>
        <p:txBody>
          <a:bodyPr/>
          <a:lstStyle/>
          <a:p>
            <a:r>
              <a:rPr lang="ru-RU" i="1" dirty="0" smtClean="0">
                <a:effectLst/>
              </a:rPr>
              <a:t>ЕКАТЕРИНОДАР-</a:t>
            </a:r>
            <a:br>
              <a:rPr lang="ru-RU" i="1" dirty="0" smtClean="0">
                <a:effectLst/>
              </a:rPr>
            </a:br>
            <a:r>
              <a:rPr lang="ru-RU" i="1" dirty="0" smtClean="0">
                <a:effectLst/>
              </a:rPr>
              <a:t>град казачий</a:t>
            </a:r>
            <a:endParaRPr lang="ru-RU" i="1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725144"/>
            <a:ext cx="6400800" cy="175260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Составила: учитель начальных классов </a:t>
            </a:r>
          </a:p>
          <a:p>
            <a:r>
              <a:rPr lang="ru-RU" sz="1800" dirty="0" smtClean="0"/>
              <a:t>МБОУ СОШ №16 г.-к. Анапа</a:t>
            </a:r>
          </a:p>
          <a:p>
            <a:r>
              <a:rPr lang="ru-RU" sz="1800" dirty="0" err="1" smtClean="0"/>
              <a:t>Мазыева</a:t>
            </a:r>
            <a:r>
              <a:rPr lang="ru-RU" sz="1800" dirty="0" smtClean="0"/>
              <a:t> А.В.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7670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Храм-часовня князя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Александра Невского</a:t>
            </a:r>
            <a:endParaRPr lang="ru-RU" dirty="0"/>
          </a:p>
        </p:txBody>
      </p:sp>
      <p:pic>
        <p:nvPicPr>
          <p:cNvPr id="3" name="Рисунок 2" descr="http://otdih.nakubani.ru/m/gallery/51c1883875139eb63b2b03a1/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9632" y="2228024"/>
            <a:ext cx="6552728" cy="3865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698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Свято-Екатерининский кафедральный Собор</a:t>
            </a:r>
          </a:p>
        </p:txBody>
      </p:sp>
      <p:pic>
        <p:nvPicPr>
          <p:cNvPr id="3" name="Рисунок 2" descr="http://otdih.nakubani.ru/m/gallery/5058c7ce75139e0f4b016723/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696" y="2348880"/>
            <a:ext cx="5490493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816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Войсковой Собор Александра Невского </a:t>
            </a:r>
          </a:p>
        </p:txBody>
      </p:sp>
      <p:pic>
        <p:nvPicPr>
          <p:cNvPr id="3" name="Рисунок 2" descr="http://otdih.nakubani.ru/m/gallery/51c15ad074139ee1062a8e11/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2132856"/>
            <a:ext cx="288032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otdih.nakubani.ru/m/gallery/51c15ad074139ee0062a838f/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064" y="2064060"/>
            <a:ext cx="2880320" cy="438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008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Свято-Троицкий собор </a:t>
            </a:r>
            <a:endParaRPr lang="ru-RU" sz="4000" dirty="0"/>
          </a:p>
        </p:txBody>
      </p:sp>
      <p:pic>
        <p:nvPicPr>
          <p:cNvPr id="3" name="Рисунок 2" descr="http://otdih.nakubani.ru/m/gallery/51c16a9b74139edf062ab287/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2550" y="2348880"/>
            <a:ext cx="5940425" cy="3971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029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40" y="1204856"/>
            <a:ext cx="7754713" cy="4744423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</a:br>
            <a:r>
              <a:rPr lang="ru-RU" sz="4800" b="1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Calibri" pitchFamily="34" charset="0"/>
                <a:cs typeface="Times New Roman" pitchFamily="18" charset="0"/>
              </a:rPr>
              <a:t>Дорогие казачата!</a:t>
            </a:r>
            <a:br>
              <a:rPr lang="ru-RU" sz="4800" b="1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Calibri" pitchFamily="34" charset="0"/>
                <a:cs typeface="Times New Roman" pitchFamily="18" charset="0"/>
              </a:rPr>
            </a:br>
            <a:r>
              <a:rPr lang="ru-RU" sz="4800" b="1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Calibri" pitchFamily="34" charset="0"/>
                <a:cs typeface="Times New Roman" pitchFamily="18" charset="0"/>
              </a:rPr>
              <a:t>Вы </a:t>
            </a:r>
            <a:r>
              <a:rPr lang="ru-RU" sz="4800" b="1" dirty="0">
                <a:effectLst>
                  <a:outerShdw blurRad="38100" dist="38100" dir="2700000" algn="tl">
                    <a:srgbClr val="000000"/>
                  </a:outerShdw>
                </a:effectLst>
                <a:ea typeface="Calibri" pitchFamily="34" charset="0"/>
                <a:cs typeface="Times New Roman" pitchFamily="18" charset="0"/>
              </a:rPr>
              <a:t>наследники земли кубанской.</a:t>
            </a:r>
            <a:br>
              <a:rPr lang="ru-RU" sz="4800" b="1" dirty="0">
                <a:effectLst>
                  <a:outerShdw blurRad="38100" dist="38100" dir="2700000" algn="tl">
                    <a:srgbClr val="000000"/>
                  </a:outerShdw>
                </a:effectLst>
                <a:ea typeface="Calibri" pitchFamily="34" charset="0"/>
                <a:cs typeface="Times New Roman" pitchFamily="18" charset="0"/>
              </a:rPr>
            </a:br>
            <a:r>
              <a:rPr lang="ru-RU" sz="4800" b="1" dirty="0">
                <a:effectLst>
                  <a:outerShdw blurRad="38100" dist="38100" dir="2700000" algn="tl">
                    <a:srgbClr val="000000"/>
                  </a:outerShdw>
                </a:effectLst>
                <a:ea typeface="Calibri" pitchFamily="34" charset="0"/>
                <a:cs typeface="Times New Roman" pitchFamily="18" charset="0"/>
              </a:rPr>
              <a:t>Берегите кубанские земли, бережно храните традиции и историю родной Кубани!</a:t>
            </a:r>
            <a:r>
              <a:rPr lang="ru-RU" sz="4800" dirty="0">
                <a:ea typeface="Calibri" pitchFamily="34" charset="0"/>
              </a:rPr>
              <a:t/>
            </a:r>
            <a:br>
              <a:rPr lang="ru-RU" sz="4800" dirty="0">
                <a:ea typeface="Calibri" pitchFamily="34" charset="0"/>
              </a:rPr>
            </a:b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68247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smtClean="0"/>
              <a:t>ЕКАТЕРИНИСКИЙ сквер</a:t>
            </a:r>
            <a:endParaRPr lang="ru-RU" sz="4800" dirty="0"/>
          </a:p>
        </p:txBody>
      </p:sp>
      <p:pic>
        <p:nvPicPr>
          <p:cNvPr id="5" name="Объект 4" descr="http://otdih.nakubani.ru/m/gallery/54352aa075139eca0418ee99/"/>
          <p:cNvPicPr>
            <a:picLocks noGrp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3528" y="2204865"/>
            <a:ext cx="403244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Объект 5" descr="http://otdih.nakubani.ru/m/gallery/54352a9f75139e33280ec74a/"/>
          <p:cNvPicPr>
            <a:picLocks noGrp="1"/>
          </p:cNvPicPr>
          <p:nvPr>
            <p:ph sz="quarter" idx="1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4008" y="3356992"/>
            <a:ext cx="4176464" cy="2961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972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://otdih.nakubani.ru/m/gallery/51dbadca74139e9d730142cf/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5856" y="2177480"/>
            <a:ext cx="244827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Памятник Екатерине </a:t>
            </a:r>
            <a:r>
              <a:rPr lang="en-US" dirty="0" smtClean="0"/>
              <a:t>II</a:t>
            </a:r>
            <a:endParaRPr lang="ru-RU" dirty="0"/>
          </a:p>
        </p:txBody>
      </p:sp>
      <p:pic>
        <p:nvPicPr>
          <p:cNvPr id="12" name="Рисунок 11" descr="http://otdih.nakubani.ru/m/gallery/543684df74139e723305df1b/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6096" y="2551380"/>
            <a:ext cx="3456384" cy="2749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otdih.nakubani.ru/m/gallery/51dbcb8775139e242f019c06/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504" y="2583103"/>
            <a:ext cx="3577580" cy="259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804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4806" y="332656"/>
            <a:ext cx="7756263" cy="1202660"/>
          </a:xfrm>
        </p:spPr>
        <p:txBody>
          <a:bodyPr/>
          <a:lstStyle/>
          <a:p>
            <a:r>
              <a:rPr lang="ru-RU" sz="2800" dirty="0" smtClean="0"/>
              <a:t>Краснодарский государственный  </a:t>
            </a:r>
            <a:br>
              <a:rPr lang="ru-RU" sz="2800" dirty="0" smtClean="0"/>
            </a:br>
            <a:r>
              <a:rPr lang="ru-RU" sz="2800" dirty="0" err="1" smtClean="0"/>
              <a:t>историко</a:t>
            </a:r>
            <a:r>
              <a:rPr lang="ru-RU" sz="2800" dirty="0" smtClean="0"/>
              <a:t> –археологический музей – заповедник им. </a:t>
            </a:r>
            <a:r>
              <a:rPr lang="ru-RU" sz="2800" dirty="0" err="1" smtClean="0"/>
              <a:t>Е.Д.Фелицина</a:t>
            </a:r>
            <a:endParaRPr lang="ru-RU" sz="2800" dirty="0"/>
          </a:p>
        </p:txBody>
      </p:sp>
      <p:pic>
        <p:nvPicPr>
          <p:cNvPr id="3" name="Рисунок 2" descr="http://otdih.nakubani.ru/m/gallery/51c2eb6275139eb73b2d81a1/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4" y="2276872"/>
            <a:ext cx="7416824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4247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Памятник, посвященный героям </a:t>
            </a:r>
            <a:r>
              <a:rPr lang="ru-RU" sz="4000" dirty="0"/>
              <a:t>битвы за родную Кубань</a:t>
            </a:r>
          </a:p>
        </p:txBody>
      </p:sp>
      <p:pic>
        <p:nvPicPr>
          <p:cNvPr id="3" name="Рисунок 2" descr="http://otdih.nakubani.ru/m/gallery/54350e5374139ecc7703ad1d/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2204864"/>
            <a:ext cx="302433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otdih.nakubani.ru/m/gallery/54350ff174139e9447142134/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936" y="2627888"/>
            <a:ext cx="4320480" cy="3402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191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Памятник "Казакам – основателям земли Кубанской" </a:t>
            </a:r>
          </a:p>
        </p:txBody>
      </p:sp>
      <p:pic>
        <p:nvPicPr>
          <p:cNvPr id="3" name="Рисунок 2" descr="http://otdih.nakubani.ru/m/gallery/5059d00775139edf2f000404/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9663" y="2204864"/>
            <a:ext cx="295232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otdih.nakubani.ru/m/gallery/54368c7575139e610d004517/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3928" y="2996952"/>
            <a:ext cx="468052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0864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Скульптурная </a:t>
            </a:r>
            <a:r>
              <a:rPr lang="ru-RU" sz="3200" dirty="0"/>
              <a:t>композиция "Запорожские казаки пишут письмо турецкому султану"</a:t>
            </a:r>
          </a:p>
        </p:txBody>
      </p:sp>
      <p:pic>
        <p:nvPicPr>
          <p:cNvPr id="3" name="Рисунок 2" descr="http://otdih.nakubani.ru/m/gallery/51b6b27175139eb93b19282c/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1786" y="2276872"/>
            <a:ext cx="5940425" cy="4113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060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Дом-музей знаменитого атамана на Кубани Федора Яковлевича Бурсака</a:t>
            </a:r>
          </a:p>
        </p:txBody>
      </p:sp>
      <p:pic>
        <p:nvPicPr>
          <p:cNvPr id="3" name="Рисунок 2" descr="http://otdih.nakubani.ru/m/gallery/51b1b0b775139ebb3b122a7d/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4568" y="2246993"/>
            <a:ext cx="648072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789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Храм </a:t>
            </a:r>
            <a:r>
              <a:rPr lang="ru-RU" sz="4000" dirty="0"/>
              <a:t>в честь Рождества Христова.</a:t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3" name="Рисунок 2" descr="http://otdih.nakubani.ru/m/gallery/5058c7ce75139e0f4b0166f9/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5616" y="2060848"/>
            <a:ext cx="295232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otdih.nakubani.ru/m/gallery/51c164f475139ebb3b2aa0ed/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055" y="2067240"/>
            <a:ext cx="3097267" cy="431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7425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226</TotalTime>
  <Words>70</Words>
  <Application>Microsoft Office PowerPoint</Application>
  <PresentationFormat>Экран (4:3)</PresentationFormat>
  <Paragraphs>17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Твердый переплет</vt:lpstr>
      <vt:lpstr>ЕКАТЕРИНОДАР- град казачий</vt:lpstr>
      <vt:lpstr>ЕКАТЕРИНИСКИЙ сквер</vt:lpstr>
      <vt:lpstr>Памятник Екатерине II</vt:lpstr>
      <vt:lpstr>Краснодарский государственный   историко –археологический музей – заповедник им. Е.Д.Фелицина</vt:lpstr>
      <vt:lpstr>Памятник, посвященный героям битвы за родную Кубань</vt:lpstr>
      <vt:lpstr>Памятник "Казакам – основателям земли Кубанской" </vt:lpstr>
      <vt:lpstr>Скульптурная композиция "Запорожские казаки пишут письмо турецкому султану"</vt:lpstr>
      <vt:lpstr>Дом-музей знаменитого атамана на Кубани Федора Яковлевича Бурсака</vt:lpstr>
      <vt:lpstr> Храм в честь Рождества Христова. </vt:lpstr>
      <vt:lpstr>Храм-часовня князя  Александра Невского</vt:lpstr>
      <vt:lpstr>Свято-Екатерининский кафедральный Собор</vt:lpstr>
      <vt:lpstr>Войсковой Собор Александра Невского </vt:lpstr>
      <vt:lpstr>Свято-Троицкий собор </vt:lpstr>
      <vt:lpstr> Дорогие казачата! Вы наследники земли кубанской. Берегите кубанские земли, бережно храните традиции и историю родной Кубани!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Анна</cp:lastModifiedBy>
  <cp:revision>20</cp:revision>
  <dcterms:created xsi:type="dcterms:W3CDTF">2015-02-01T16:26:07Z</dcterms:created>
  <dcterms:modified xsi:type="dcterms:W3CDTF">2015-02-04T20:19:41Z</dcterms:modified>
</cp:coreProperties>
</file>